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72" r:id="rId3"/>
    <p:sldId id="275" r:id="rId4"/>
    <p:sldId id="274" r:id="rId5"/>
    <p:sldId id="266" r:id="rId6"/>
    <p:sldId id="267" r:id="rId7"/>
    <p:sldId id="270" r:id="rId8"/>
    <p:sldId id="264" r:id="rId9"/>
    <p:sldId id="268" r:id="rId10"/>
    <p:sldId id="269" r:id="rId11"/>
    <p:sldId id="271" r:id="rId12"/>
    <p:sldId id="276" r:id="rId13"/>
    <p:sldId id="277" r:id="rId14"/>
  </p:sldIdLst>
  <p:sldSz cx="9144000" cy="6858000" type="screen4x3"/>
  <p:notesSz cx="7315200" cy="96012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E49C"/>
    <a:srgbClr val="BC5908"/>
    <a:srgbClr val="9D4B07"/>
    <a:srgbClr val="303C18"/>
    <a:srgbClr val="005A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32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763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679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41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29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525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737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957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180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05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316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0312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402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65207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6724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079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694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626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827584" y="2132856"/>
            <a:ext cx="7488832" cy="34778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latin typeface="Gabriola" pitchFamily="82"/>
              </a:rPr>
              <a:t>ПЪРВО  МЯСТО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Първа </a:t>
            </a:r>
            <a:r>
              <a:rPr lang="ru-RU" sz="4000" b="1" kern="0" dirty="0" err="1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възрастова</a:t>
            </a:r>
            <a:r>
              <a:rPr lang="ru-RU" sz="40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</a:t>
            </a:r>
            <a:r>
              <a:rPr lang="ru-RU" sz="4000" b="1" kern="0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група</a:t>
            </a:r>
            <a:endParaRPr lang="ru-RU" sz="4000" b="1" kern="0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 НАЦИОНАЛЕН КОНКУРС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младостта ...“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В направление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Рисунка“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      </a:t>
            </a:r>
            <a:r>
              <a:rPr lang="bg-BG" sz="2800" b="1" kern="0" dirty="0" smtClean="0">
                <a:latin typeface="Gabriola" pitchFamily="82"/>
              </a:rPr>
              <a:t>М      МИРОСЛАВА СВЕТОСЛАВОВА МИХАЛЕВА</a:t>
            </a:r>
            <a:endParaRPr lang="bg-BG" sz="2800" b="1" i="0" u="none" strike="noStrike" kern="1200" cap="none" spc="0" baseline="0" dirty="0"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„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ХРИСТО </a:t>
            </a: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sz="1400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596218" y="6182916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53244" y="1048915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83" y="4725144"/>
            <a:ext cx="2256834" cy="2096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062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508370" cy="34778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latin typeface="Gabriola" pitchFamily="82"/>
              </a:rPr>
              <a:t>ВТОРО  МЯСТО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Първа </a:t>
            </a:r>
            <a:r>
              <a:rPr lang="ru-RU" sz="4000" b="1" kern="0" dirty="0" err="1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възрастова</a:t>
            </a:r>
            <a:r>
              <a:rPr lang="ru-RU" sz="40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</a:t>
            </a:r>
            <a:r>
              <a:rPr lang="ru-RU" sz="4000" b="1" kern="0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група</a:t>
            </a:r>
            <a:endParaRPr lang="ru-RU" sz="4000" b="1" kern="0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 НАЦИОНАЛЕН КОНКУРС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младостта ...“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В направление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Рисунка“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latin typeface="Gabriola" pitchFamily="82"/>
              </a:rPr>
              <a:t>ДЕНИС  ЕМИЛ  АЛЕКСАНДРОВ</a:t>
            </a:r>
            <a:endParaRPr lang="bg-BG" sz="2800" b="1" i="0" u="none" strike="noStrike" kern="1200" cap="none" spc="0" baseline="0" dirty="0"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„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ХРИСТО </a:t>
            </a: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sz="1400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596218" y="6182916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53244" y="1048915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83" y="4725144"/>
            <a:ext cx="2256834" cy="2096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571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724436" cy="34778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latin typeface="Gabriola" pitchFamily="82"/>
              </a:rPr>
              <a:t>ТРЕТО  МЯСТО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Първа </a:t>
            </a:r>
            <a:r>
              <a:rPr lang="ru-RU" sz="4000" b="1" kern="0" dirty="0" err="1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възрастова</a:t>
            </a:r>
            <a:r>
              <a:rPr lang="ru-RU" sz="40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</a:t>
            </a:r>
            <a:r>
              <a:rPr lang="ru-RU" sz="4000" b="1" kern="0" dirty="0" err="1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група</a:t>
            </a:r>
            <a:endParaRPr lang="ru-RU" sz="4000" b="1" kern="0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 НАЦИОНАЛЕН КОНКУРС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младостта ...“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В направление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Рисунка“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latin typeface="Gabriola" pitchFamily="82"/>
              </a:rPr>
              <a:t>              МАГДАЛЕНА  ЛЪЧЕЗАРОВА  МАРИНОВА</a:t>
            </a:r>
            <a:endParaRPr lang="bg-BG" sz="2800" b="1" i="0" u="none" strike="noStrike" kern="1200" cap="none" spc="0" baseline="0" dirty="0"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„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ХРИСТО </a:t>
            </a: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sz="1400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596218" y="6182916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53244" y="1048915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83" y="4725144"/>
            <a:ext cx="2256834" cy="2096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2003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652428" cy="34778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latin typeface="Gabriola" pitchFamily="82"/>
              </a:rPr>
              <a:t>ТРЕТО  </a:t>
            </a:r>
            <a:r>
              <a:rPr lang="bg-BG" sz="4000" b="1" kern="0" dirty="0" smtClean="0">
                <a:latin typeface="Gabriola" pitchFamily="82"/>
              </a:rPr>
              <a:t>МЯСТО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Втора </a:t>
            </a:r>
            <a:r>
              <a:rPr lang="ru-RU" sz="4000" b="1" kern="0" dirty="0" err="1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възрастова</a:t>
            </a:r>
            <a:r>
              <a:rPr lang="ru-RU" sz="40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</a:t>
            </a:r>
            <a:r>
              <a:rPr lang="ru-RU" sz="4000" b="1" kern="0" dirty="0" err="1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група</a:t>
            </a:r>
            <a:endParaRPr lang="ru-RU" sz="4000" b="1" kern="0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 НАЦИОНАЛЕН КОНКУРС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младостта ...“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В направление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Рисунка“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latin typeface="Gabriola" pitchFamily="82"/>
              </a:rPr>
              <a:t>             ВАРВАРА  АЛЕКСЕЕВНА  НЕСТЕРЕНКО</a:t>
            </a:r>
            <a:endParaRPr lang="bg-BG" sz="2800" b="1" i="0" u="none" strike="noStrike" kern="1200" cap="none" spc="0" baseline="0" dirty="0"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„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ХРИСТО </a:t>
            </a: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sz="1400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596218" y="6182916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53244" y="1048915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83" y="4725144"/>
            <a:ext cx="2256834" cy="2096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032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0" y="2132856"/>
            <a:ext cx="6652427" cy="34778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latin typeface="Gabriola" pitchFamily="82"/>
              </a:rPr>
              <a:t>ВТОРО  МЯСТО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Втора </a:t>
            </a:r>
            <a:r>
              <a:rPr lang="ru-RU" sz="4000" b="1" kern="0" dirty="0" err="1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възрастова</a:t>
            </a:r>
            <a:r>
              <a:rPr lang="ru-RU" sz="40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</a:t>
            </a:r>
            <a:r>
              <a:rPr lang="ru-RU" sz="4000" b="1" kern="0" dirty="0" err="1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група</a:t>
            </a:r>
            <a:endParaRPr lang="ru-RU" sz="4000" b="1" kern="0" dirty="0">
              <a:solidFill>
                <a:srgbClr val="2C3C43">
                  <a:lumMod val="75000"/>
                </a:srgbClr>
              </a:solidFill>
              <a:latin typeface="Gabriola" pitchFamily="8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 НАЦИОНАЛЕН КОНКУРС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младостта ...“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В направление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Рисунка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“</a:t>
            </a:r>
            <a:endParaRPr lang="ru-RU" sz="2800" b="1" kern="0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latin typeface="Gabriola" pitchFamily="82"/>
              </a:rPr>
              <a:t>НИКОЛА  ВАСИЛЕВ  БЕЖАНОВ</a:t>
            </a:r>
            <a:endParaRPr lang="bg-BG" sz="2800" b="1" i="0" u="none" strike="noStrike" kern="1200" cap="none" spc="0" baseline="0" dirty="0"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47664" y="110799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„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ХРИСТО </a:t>
            </a: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sz="1400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752228" y="6182916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-18256" y="1007971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25144"/>
            <a:ext cx="2098945" cy="195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776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580419" cy="34778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latin typeface="Gabriola" pitchFamily="82"/>
              </a:rPr>
              <a:t>ПЪРВО  </a:t>
            </a:r>
            <a:r>
              <a:rPr lang="bg-BG" sz="4000" b="1" kern="0" dirty="0" smtClean="0">
                <a:latin typeface="Gabriola" pitchFamily="82"/>
              </a:rPr>
              <a:t>МЯСТО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Втора </a:t>
            </a:r>
            <a:r>
              <a:rPr lang="ru-RU" sz="4000" b="1" kern="0" dirty="0" err="1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възрастова</a:t>
            </a:r>
            <a:r>
              <a:rPr lang="ru-RU" sz="40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</a:t>
            </a:r>
            <a:r>
              <a:rPr lang="ru-RU" sz="4000" b="1" kern="0" dirty="0" err="1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група</a:t>
            </a:r>
            <a:endParaRPr lang="ru-RU" sz="4000" b="1" kern="0" dirty="0">
              <a:solidFill>
                <a:srgbClr val="2C3C43">
                  <a:lumMod val="75000"/>
                </a:srgbClr>
              </a:solidFill>
              <a:latin typeface="Gabriola" pitchFamily="8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 НАЦИОНАЛЕН КОНКУРС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младостта ...“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В направление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Рисунка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“</a:t>
            </a:r>
            <a:endParaRPr lang="ru-RU" sz="2800" b="1" kern="0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latin typeface="Gabriola" pitchFamily="82"/>
              </a:rPr>
              <a:t>            МИХАЕЛА  ЙОРДАНОВА  </a:t>
            </a:r>
            <a:r>
              <a:rPr lang="bg-BG" sz="2800" b="1" kern="0" dirty="0" err="1" smtClean="0">
                <a:latin typeface="Gabriola" pitchFamily="82"/>
              </a:rPr>
              <a:t>ЙОРДАНОВА</a:t>
            </a:r>
            <a:endParaRPr lang="bg-BG" sz="2800" b="1" i="0" u="none" strike="noStrike" kern="1200" cap="none" spc="0" baseline="0" dirty="0"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47664" y="98675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„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ХРИСТО </a:t>
            </a: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sz="1400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752229" y="6318355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53244" y="985720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53136"/>
            <a:ext cx="2176443" cy="2022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415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0" y="2132856"/>
            <a:ext cx="6580419" cy="34778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latin typeface="Gabriola" pitchFamily="82"/>
              </a:rPr>
              <a:t>ПООЩРИТЕЛНА  НАГРАДА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Втора </a:t>
            </a:r>
            <a:r>
              <a:rPr lang="ru-RU" sz="4000" b="1" kern="0" dirty="0" err="1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възрастова</a:t>
            </a:r>
            <a:r>
              <a:rPr lang="ru-RU" sz="40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</a:t>
            </a:r>
            <a:r>
              <a:rPr lang="ru-RU" sz="4000" b="1" kern="0" dirty="0" err="1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група</a:t>
            </a:r>
            <a:endParaRPr lang="ru-RU" sz="4000" b="1" kern="0" dirty="0">
              <a:solidFill>
                <a:srgbClr val="2C3C43">
                  <a:lumMod val="75000"/>
                </a:srgbClr>
              </a:solidFill>
              <a:latin typeface="Gabriola" pitchFamily="8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 НАЦИОНАЛЕН КОНКУРС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младостта ...“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В направление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Рисунка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“</a:t>
            </a:r>
            <a:endParaRPr lang="ru-RU" sz="2800" b="1" kern="0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latin typeface="Gabriola" pitchFamily="82"/>
              </a:rPr>
              <a:t>АУРЕЛИЯ   ДАМЯНОВА</a:t>
            </a:r>
            <a:endParaRPr lang="bg-BG" sz="2800" b="1" i="0" u="none" strike="noStrike" kern="1200" cap="none" spc="0" baseline="0" dirty="0"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47664" y="98675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„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ХРИСТО </a:t>
            </a: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sz="1400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752229" y="6318355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53244" y="985720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53136"/>
            <a:ext cx="2176443" cy="2022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7917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580420" cy="34778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latin typeface="Gabriola" pitchFamily="82"/>
              </a:rPr>
              <a:t>ТРЕТО</a:t>
            </a:r>
            <a:r>
              <a:rPr lang="bg-BG" sz="4000" b="1" kern="0" dirty="0" smtClean="0">
                <a:latin typeface="Gabriola" pitchFamily="82"/>
              </a:rPr>
              <a:t>  </a:t>
            </a:r>
            <a:r>
              <a:rPr lang="bg-BG" sz="4000" b="1" kern="0" dirty="0" smtClean="0">
                <a:latin typeface="Gabriola" pitchFamily="82"/>
              </a:rPr>
              <a:t>МЯСТО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Трета </a:t>
            </a:r>
            <a:r>
              <a:rPr lang="ru-RU" sz="4000" b="1" kern="0" dirty="0" err="1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възрастова</a:t>
            </a:r>
            <a:r>
              <a:rPr lang="ru-RU" sz="40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</a:t>
            </a:r>
            <a:r>
              <a:rPr lang="ru-RU" sz="4000" b="1" kern="0" dirty="0" err="1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група</a:t>
            </a:r>
            <a:endParaRPr lang="ru-RU" sz="4000" b="1" kern="0" dirty="0">
              <a:solidFill>
                <a:srgbClr val="2C3C43">
                  <a:lumMod val="75000"/>
                </a:srgbClr>
              </a:solidFill>
              <a:latin typeface="Gabriola" pitchFamily="8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 НАЦИОНАЛЕН КОНКУРС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младостта ...“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В направление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Рисунка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“</a:t>
            </a:r>
            <a:endParaRPr lang="ru-RU" sz="2800" b="1" kern="0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latin typeface="Gabriola" pitchFamily="82"/>
              </a:rPr>
              <a:t>      ЗОРНИЦА  ВАСИЛЕВА  ДИМИТРОВА</a:t>
            </a:r>
            <a:endParaRPr lang="bg-BG" sz="2800" b="1" i="0" u="none" strike="noStrike" kern="1200" cap="none" spc="0" baseline="0" dirty="0"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74438" y="114774"/>
            <a:ext cx="5976664" cy="92333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„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ХРИСТО </a:t>
            </a: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sz="1600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752229" y="6193236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53244" y="1038104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76228"/>
            <a:ext cx="2309478" cy="2145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7868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508370" cy="34778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latin typeface="Gabriola" pitchFamily="82"/>
              </a:rPr>
              <a:t>ПЪРВО</a:t>
            </a:r>
            <a:r>
              <a:rPr lang="bg-BG" sz="4000" b="1" kern="0" dirty="0" smtClean="0">
                <a:latin typeface="Gabriola" pitchFamily="82"/>
              </a:rPr>
              <a:t>  </a:t>
            </a:r>
            <a:r>
              <a:rPr lang="bg-BG" sz="4000" b="1" kern="0" dirty="0" smtClean="0">
                <a:latin typeface="Gabriola" pitchFamily="82"/>
              </a:rPr>
              <a:t>МЯСТО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Трета </a:t>
            </a:r>
            <a:r>
              <a:rPr lang="ru-RU" sz="4000" b="1" kern="0" dirty="0" err="1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възрастова</a:t>
            </a:r>
            <a:r>
              <a:rPr lang="ru-RU" sz="40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</a:t>
            </a:r>
            <a:r>
              <a:rPr lang="ru-RU" sz="4000" b="1" kern="0" dirty="0" err="1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група</a:t>
            </a:r>
            <a:endParaRPr lang="ru-RU" sz="4000" b="1" kern="0" dirty="0">
              <a:solidFill>
                <a:srgbClr val="2C3C43">
                  <a:lumMod val="75000"/>
                </a:srgbClr>
              </a:solidFill>
              <a:latin typeface="Gabriola" pitchFamily="8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 НАЦИОНАЛЕН КОНКУРС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младостта ...“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В направление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Рисунка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“</a:t>
            </a:r>
            <a:endParaRPr lang="ru-RU" sz="2800" b="1" kern="0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latin typeface="Gabriola" pitchFamily="82"/>
              </a:rPr>
              <a:t>ЕЛИЦА  ГЕОРГИЕВА  ТОДОРОВА</a:t>
            </a:r>
            <a:endParaRPr lang="bg-BG" sz="2800" b="1" i="0" u="none" strike="noStrike" kern="1200" cap="none" spc="0" baseline="0" dirty="0"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74438" y="91919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„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ХРИСТО </a:t>
            </a: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sz="1400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730220" y="6179855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8518" y="996828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53136"/>
            <a:ext cx="2176443" cy="2022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173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508370" cy="34778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latin typeface="Gabriola" pitchFamily="82"/>
              </a:rPr>
              <a:t>ПООЩРИТЕЛНА НАГРАДА</a:t>
            </a:r>
            <a:endParaRPr lang="bg-BG" sz="4000" b="1" kern="0" dirty="0" smtClean="0">
              <a:latin typeface="Gabriola" pitchFamily="8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Трета </a:t>
            </a:r>
            <a:r>
              <a:rPr lang="ru-RU" sz="4000" b="1" kern="0" dirty="0" err="1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възрастова</a:t>
            </a:r>
            <a:r>
              <a:rPr lang="ru-RU" sz="40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</a:t>
            </a:r>
            <a:r>
              <a:rPr lang="ru-RU" sz="4000" b="1" kern="0" dirty="0" err="1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група</a:t>
            </a:r>
            <a:endParaRPr lang="ru-RU" sz="4000" b="1" kern="0" dirty="0">
              <a:solidFill>
                <a:srgbClr val="2C3C43">
                  <a:lumMod val="75000"/>
                </a:srgbClr>
              </a:solidFill>
              <a:latin typeface="Gabriola" pitchFamily="8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 НАЦИОНАЛЕН КОНКУРС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младостта ...“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В направление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Рисунка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“</a:t>
            </a:r>
            <a:endParaRPr lang="ru-RU" sz="2800" b="1" kern="0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latin typeface="Gabriola" pitchFamily="82"/>
              </a:rPr>
              <a:t>РЕНИ  ИВАНОВА  КОСТАДИНОВА</a:t>
            </a:r>
            <a:endParaRPr lang="bg-BG" sz="2800" b="1" i="0" u="none" strike="noStrike" kern="1200" cap="none" spc="0" baseline="0" dirty="0"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143526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„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ХРИСТО </a:t>
            </a: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sz="1400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682033" y="6175626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1037007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68190"/>
            <a:ext cx="2160240" cy="2007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80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508370" cy="34778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latin typeface="Gabriola" pitchFamily="82"/>
              </a:rPr>
              <a:t>ВТОРО МЯСТО</a:t>
            </a:r>
            <a:endParaRPr lang="bg-BG" sz="4000" b="1" kern="0" dirty="0" smtClean="0">
              <a:latin typeface="Gabriola" pitchFamily="8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Трета </a:t>
            </a:r>
            <a:r>
              <a:rPr lang="ru-RU" sz="4000" b="1" kern="0" dirty="0" err="1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възрастова</a:t>
            </a:r>
            <a:r>
              <a:rPr lang="ru-RU" sz="40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</a:t>
            </a:r>
            <a:r>
              <a:rPr lang="ru-RU" sz="4000" b="1" kern="0" dirty="0" err="1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група</a:t>
            </a:r>
            <a:endParaRPr lang="ru-RU" sz="4000" b="1" kern="0" dirty="0">
              <a:solidFill>
                <a:srgbClr val="2C3C43">
                  <a:lumMod val="75000"/>
                </a:srgbClr>
              </a:solidFill>
              <a:latin typeface="Gabriola" pitchFamily="8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 НАЦИОНАЛЕН КОНКУРС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младостта ...“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В направление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Рисунка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“</a:t>
            </a:r>
            <a:endParaRPr lang="ru-RU" sz="2800" b="1" kern="0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latin typeface="Gabriola" pitchFamily="82"/>
              </a:rPr>
              <a:t>ПЕТРА  ПЕТЪР  МИТЕВА</a:t>
            </a:r>
            <a:endParaRPr lang="bg-BG" sz="2800" b="1" i="0" u="none" strike="noStrike" kern="1200" cap="none" spc="0" baseline="0" dirty="0"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143526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„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ХРИСТО </a:t>
            </a: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sz="1400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682033" y="6175626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1037007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68190"/>
            <a:ext cx="2160240" cy="2007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895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508370" cy="34778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latin typeface="Gabriola" pitchFamily="82"/>
              </a:rPr>
              <a:t>ПООЩРИТЕЛНА  НАГРАДА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b="1" kern="0" dirty="0" err="1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Първа</a:t>
            </a:r>
            <a:r>
              <a:rPr lang="ru-RU" sz="40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</a:t>
            </a:r>
            <a:r>
              <a:rPr lang="ru-RU" sz="4000" b="1" kern="0" dirty="0" err="1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възрастова</a:t>
            </a:r>
            <a:r>
              <a:rPr lang="ru-RU" sz="40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</a:t>
            </a:r>
            <a:r>
              <a:rPr lang="ru-RU" sz="4000" b="1" kern="0" dirty="0" err="1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група</a:t>
            </a:r>
            <a:endParaRPr lang="ru-RU" sz="4000" b="1" kern="0" dirty="0">
              <a:solidFill>
                <a:srgbClr val="2C3C43">
                  <a:lumMod val="75000"/>
                </a:srgbClr>
              </a:solidFill>
              <a:latin typeface="Gabriola" pitchFamily="8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 НАЦИОНАЛЕН КОНКУРС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младостта ...“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В направление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Рисунка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“</a:t>
            </a:r>
            <a:endParaRPr lang="ru-RU" sz="2800" b="1" kern="0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latin typeface="Gabriola" pitchFamily="82"/>
              </a:rPr>
              <a:t>ВАЛЕНТИН  ПЛАМЕНОВ  ДИНЕВ</a:t>
            </a:r>
            <a:endParaRPr lang="bg-BG" sz="2800" b="1" i="0" u="none" strike="noStrike" kern="1200" cap="none" spc="0" baseline="0" dirty="0"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143526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„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ХРИСТО </a:t>
            </a: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sz="1400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682033" y="6175626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1037007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68190"/>
            <a:ext cx="2160240" cy="2007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520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508370" cy="34778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latin typeface="Gabriola" pitchFamily="82"/>
              </a:rPr>
              <a:t>ПООЩРИТЕЛНА  НАГРАДА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b="1" kern="0" dirty="0" err="1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Първа</a:t>
            </a:r>
            <a:r>
              <a:rPr lang="ru-RU" sz="40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</a:t>
            </a:r>
            <a:r>
              <a:rPr lang="ru-RU" sz="4000" b="1" kern="0" dirty="0" err="1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възрастова</a:t>
            </a:r>
            <a:r>
              <a:rPr lang="ru-RU" sz="40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</a:t>
            </a:r>
            <a:r>
              <a:rPr lang="ru-RU" sz="4000" b="1" kern="0" dirty="0" err="1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група</a:t>
            </a:r>
            <a:endParaRPr lang="ru-RU" sz="4000" b="1" kern="0" dirty="0">
              <a:solidFill>
                <a:srgbClr val="2C3C43">
                  <a:lumMod val="75000"/>
                </a:srgbClr>
              </a:solidFill>
              <a:latin typeface="Gabriola" pitchFamily="8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 НАЦИОНАЛЕН КОНКУРС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младостта ...“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В направление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Рисунка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“</a:t>
            </a:r>
            <a:endParaRPr lang="ru-RU" sz="2800" b="1" kern="0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smtClean="0">
                <a:latin typeface="Gabriola" pitchFamily="82"/>
              </a:rPr>
              <a:t>ВИКТОРИЯ  ВАСИЛЕВА  ВЛАДКОВА</a:t>
            </a:r>
            <a:endParaRPr lang="bg-BG" sz="2800" b="1" i="0" u="none" strike="noStrike" kern="1200" cap="none" spc="0" baseline="0" dirty="0"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143526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„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ХРИСТО </a:t>
            </a: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sz="1400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682033" y="6175626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1037007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68190"/>
            <a:ext cx="2160240" cy="2007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850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Фасети">
  <a:themeElements>
    <a:clrScheme name="Фасети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Фасети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Фасети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3561</TotalTime>
  <Words>720</Words>
  <Application>Microsoft Office PowerPoint</Application>
  <PresentationFormat>Презентация на цял екран (4:3)</PresentationFormat>
  <Paragraphs>195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13</vt:i4>
      </vt:variant>
    </vt:vector>
  </HeadingPairs>
  <TitlesOfParts>
    <vt:vector size="14" baseType="lpstr">
      <vt:lpstr>Фасети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Videnova</dc:creator>
  <cp:lastModifiedBy>Kab.35</cp:lastModifiedBy>
  <cp:revision>119</cp:revision>
  <cp:lastPrinted>2023-08-10T06:20:00Z</cp:lastPrinted>
  <dcterms:created xsi:type="dcterms:W3CDTF">2023-08-04T10:16:33Z</dcterms:created>
  <dcterms:modified xsi:type="dcterms:W3CDTF">2024-02-15T08:49:38Z</dcterms:modified>
</cp:coreProperties>
</file>